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D006DD-5900-6645-6F62-678B9FD8E791}" v="838" dt="2024-05-27T13:32:49.053"/>
    <p1510:client id="{617D83F5-7BB9-9D19-8033-BECF904DE3D9}" v="25" dt="2024-05-27T13:45:41.005"/>
    <p1510:client id="{AB166F58-6ECF-C7AE-44AA-0B5ADF4DDFE3}" v="16" dt="2024-05-27T13:36:12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ani Sarikonda" userId="S::bhavani.sarikonda@brillio.com::539f0da0-03c1-4a02-bc8f-d5ba87376530" providerId="AD" clId="Web-{AB166F58-6ECF-C7AE-44AA-0B5ADF4DDFE3}"/>
    <pc:docChg chg="modSld">
      <pc:chgData name="Bhavani Sarikonda" userId="S::bhavani.sarikonda@brillio.com::539f0da0-03c1-4a02-bc8f-d5ba87376530" providerId="AD" clId="Web-{AB166F58-6ECF-C7AE-44AA-0B5ADF4DDFE3}" dt="2024-05-27T13:36:12.240" v="14" actId="20577"/>
      <pc:docMkLst>
        <pc:docMk/>
      </pc:docMkLst>
      <pc:sldChg chg="modSp">
        <pc:chgData name="Bhavani Sarikonda" userId="S::bhavani.sarikonda@brillio.com::539f0da0-03c1-4a02-bc8f-d5ba87376530" providerId="AD" clId="Web-{AB166F58-6ECF-C7AE-44AA-0B5ADF4DDFE3}" dt="2024-05-27T13:36:12.240" v="14" actId="20577"/>
        <pc:sldMkLst>
          <pc:docMk/>
          <pc:sldMk cId="170219222" sldId="256"/>
        </pc:sldMkLst>
        <pc:spChg chg="mod">
          <ac:chgData name="Bhavani Sarikonda" userId="S::bhavani.sarikonda@brillio.com::539f0da0-03c1-4a02-bc8f-d5ba87376530" providerId="AD" clId="Web-{AB166F58-6ECF-C7AE-44AA-0B5ADF4DDFE3}" dt="2024-05-27T13:36:12.240" v="14" actId="20577"/>
          <ac:spMkLst>
            <pc:docMk/>
            <pc:sldMk cId="170219222" sldId="256"/>
            <ac:spMk id="6" creationId="{FD18245E-1975-87F0-DAF4-110E5C3A1360}"/>
          </ac:spMkLst>
        </pc:spChg>
      </pc:sldChg>
    </pc:docChg>
  </pc:docChgLst>
  <pc:docChgLst>
    <pc:chgData name="Swarup Sharma" userId="S::swarup.sharma@brillio.com::07f706a6-f534-4e04-b946-86ae5c1c80e8" providerId="AD" clId="Web-{617D83F5-7BB9-9D19-8033-BECF904DE3D9}"/>
    <pc:docChg chg="modSld">
      <pc:chgData name="Swarup Sharma" userId="S::swarup.sharma@brillio.com::07f706a6-f534-4e04-b946-86ae5c1c80e8" providerId="AD" clId="Web-{617D83F5-7BB9-9D19-8033-BECF904DE3D9}" dt="2024-05-27T13:45:41.005" v="12" actId="1076"/>
      <pc:docMkLst>
        <pc:docMk/>
      </pc:docMkLst>
      <pc:sldChg chg="modSp">
        <pc:chgData name="Swarup Sharma" userId="S::swarup.sharma@brillio.com::07f706a6-f534-4e04-b946-86ae5c1c80e8" providerId="AD" clId="Web-{617D83F5-7BB9-9D19-8033-BECF904DE3D9}" dt="2024-05-27T13:45:41.005" v="12" actId="1076"/>
        <pc:sldMkLst>
          <pc:docMk/>
          <pc:sldMk cId="170219222" sldId="256"/>
        </pc:sldMkLst>
        <pc:spChg chg="mod">
          <ac:chgData name="Swarup Sharma" userId="S::swarup.sharma@brillio.com::07f706a6-f534-4e04-b946-86ae5c1c80e8" providerId="AD" clId="Web-{617D83F5-7BB9-9D19-8033-BECF904DE3D9}" dt="2024-05-27T13:45:03.801" v="10" actId="20577"/>
          <ac:spMkLst>
            <pc:docMk/>
            <pc:sldMk cId="170219222" sldId="256"/>
            <ac:spMk id="8" creationId="{B1DFC5D8-9989-09C8-7EE8-1EC6C8936662}"/>
          </ac:spMkLst>
        </pc:spChg>
        <pc:spChg chg="mod">
          <ac:chgData name="Swarup Sharma" userId="S::swarup.sharma@brillio.com::07f706a6-f534-4e04-b946-86ae5c1c80e8" providerId="AD" clId="Web-{617D83F5-7BB9-9D19-8033-BECF904DE3D9}" dt="2024-05-27T13:44:24.691" v="2" actId="20577"/>
          <ac:spMkLst>
            <pc:docMk/>
            <pc:sldMk cId="170219222" sldId="256"/>
            <ac:spMk id="9" creationId="{3E7C7844-400C-68B1-EB06-10185CC8519A}"/>
          </ac:spMkLst>
        </pc:spChg>
        <pc:spChg chg="mod">
          <ac:chgData name="Swarup Sharma" userId="S::swarup.sharma@brillio.com::07f706a6-f534-4e04-b946-86ae5c1c80e8" providerId="AD" clId="Web-{617D83F5-7BB9-9D19-8033-BECF904DE3D9}" dt="2024-05-27T13:44:18.769" v="1" actId="20577"/>
          <ac:spMkLst>
            <pc:docMk/>
            <pc:sldMk cId="170219222" sldId="256"/>
            <ac:spMk id="14" creationId="{A48ECEA8-F3D2-9016-F79C-E5223CA43D8F}"/>
          </ac:spMkLst>
        </pc:spChg>
        <pc:picChg chg="mod">
          <ac:chgData name="Swarup Sharma" userId="S::swarup.sharma@brillio.com::07f706a6-f534-4e04-b946-86ae5c1c80e8" providerId="AD" clId="Web-{617D83F5-7BB9-9D19-8033-BECF904DE3D9}" dt="2024-05-27T13:45:41.005" v="12" actId="1076"/>
          <ac:picMkLst>
            <pc:docMk/>
            <pc:sldMk cId="170219222" sldId="256"/>
            <ac:picMk id="2" creationId="{505430EE-2E4E-67F8-0819-FA5BD5679440}"/>
          </ac:picMkLst>
        </pc:picChg>
      </pc:sldChg>
    </pc:docChg>
  </pc:docChgLst>
  <pc:docChgLst>
    <pc:chgData name="Bhavani Sarikonda" userId="S::bhavani.sarikonda@brillio.com::539f0da0-03c1-4a02-bc8f-d5ba87376530" providerId="AD" clId="Web-{2ED006DD-5900-6645-6F62-678B9FD8E791}"/>
    <pc:docChg chg="modSld">
      <pc:chgData name="Bhavani Sarikonda" userId="S::bhavani.sarikonda@brillio.com::539f0da0-03c1-4a02-bc8f-d5ba87376530" providerId="AD" clId="Web-{2ED006DD-5900-6645-6F62-678B9FD8E791}" dt="2024-05-27T13:32:49.053" v="482" actId="14100"/>
      <pc:docMkLst>
        <pc:docMk/>
      </pc:docMkLst>
      <pc:sldChg chg="addSp delSp modSp">
        <pc:chgData name="Bhavani Sarikonda" userId="S::bhavani.sarikonda@brillio.com::539f0da0-03c1-4a02-bc8f-d5ba87376530" providerId="AD" clId="Web-{2ED006DD-5900-6645-6F62-678B9FD8E791}" dt="2024-05-27T13:32:49.053" v="482" actId="14100"/>
        <pc:sldMkLst>
          <pc:docMk/>
          <pc:sldMk cId="170219222" sldId="256"/>
        </pc:sldMkLst>
        <pc:spChg chg="mod">
          <ac:chgData name="Bhavani Sarikonda" userId="S::bhavani.sarikonda@brillio.com::539f0da0-03c1-4a02-bc8f-d5ba87376530" providerId="AD" clId="Web-{2ED006DD-5900-6645-6F62-678B9FD8E791}" dt="2024-05-27T12:53:35.363" v="24" actId="20577"/>
          <ac:spMkLst>
            <pc:docMk/>
            <pc:sldMk cId="170219222" sldId="256"/>
            <ac:spMk id="6" creationId="{FD18245E-1975-87F0-DAF4-110E5C3A1360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18:10.976" v="286" actId="20577"/>
          <ac:spMkLst>
            <pc:docMk/>
            <pc:sldMk cId="170219222" sldId="256"/>
            <ac:spMk id="7" creationId="{313C871C-1DA4-0665-6E5C-603F978053D6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10:19.179" v="254" actId="20577"/>
          <ac:spMkLst>
            <pc:docMk/>
            <pc:sldMk cId="170219222" sldId="256"/>
            <ac:spMk id="8" creationId="{B1DFC5D8-9989-09C8-7EE8-1EC6C8936662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32:08.521" v="468" actId="20577"/>
          <ac:spMkLst>
            <pc:docMk/>
            <pc:sldMk cId="170219222" sldId="256"/>
            <ac:spMk id="9" creationId="{3E7C7844-400C-68B1-EB06-10185CC8519A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17:51.913" v="281" actId="20577"/>
          <ac:spMkLst>
            <pc:docMk/>
            <pc:sldMk cId="170219222" sldId="256"/>
            <ac:spMk id="10" creationId="{D5971336-82A4-2B9C-9331-70B35D8EEFFE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2:57:06.151" v="98" actId="20577"/>
          <ac:spMkLst>
            <pc:docMk/>
            <pc:sldMk cId="170219222" sldId="256"/>
            <ac:spMk id="12" creationId="{27A237A7-34E1-AC16-F5DC-EC46CE886178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19:08.806" v="334" actId="20577"/>
          <ac:spMkLst>
            <pc:docMk/>
            <pc:sldMk cId="170219222" sldId="256"/>
            <ac:spMk id="14" creationId="{A48ECEA8-F3D2-9016-F79C-E5223CA43D8F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30:27.314" v="443" actId="20577"/>
          <ac:spMkLst>
            <pc:docMk/>
            <pc:sldMk cId="170219222" sldId="256"/>
            <ac:spMk id="15" creationId="{BC6198F1-A64F-A31E-5835-1A5632AD605D}"/>
          </ac:spMkLst>
        </pc:spChg>
        <pc:spChg chg="mod">
          <ac:chgData name="Bhavani Sarikonda" userId="S::bhavani.sarikonda@brillio.com::539f0da0-03c1-4a02-bc8f-d5ba87376530" providerId="AD" clId="Web-{2ED006DD-5900-6645-6F62-678B9FD8E791}" dt="2024-05-27T13:20:08.574" v="387" actId="20577"/>
          <ac:spMkLst>
            <pc:docMk/>
            <pc:sldMk cId="170219222" sldId="256"/>
            <ac:spMk id="16" creationId="{993908A3-B98B-82E8-90F2-F0CFC0708D7C}"/>
          </ac:spMkLst>
        </pc:spChg>
        <pc:picChg chg="add mod">
          <ac:chgData name="Bhavani Sarikonda" userId="S::bhavani.sarikonda@brillio.com::539f0da0-03c1-4a02-bc8f-d5ba87376530" providerId="AD" clId="Web-{2ED006DD-5900-6645-6F62-678B9FD8E791}" dt="2024-05-27T13:32:49.053" v="482" actId="14100"/>
          <ac:picMkLst>
            <pc:docMk/>
            <pc:sldMk cId="170219222" sldId="256"/>
            <ac:picMk id="2" creationId="{505430EE-2E4E-67F8-0819-FA5BD5679440}"/>
          </ac:picMkLst>
        </pc:picChg>
        <pc:picChg chg="del">
          <ac:chgData name="Bhavani Sarikonda" userId="S::bhavani.sarikonda@brillio.com::539f0da0-03c1-4a02-bc8f-d5ba87376530" providerId="AD" clId="Web-{2ED006DD-5900-6645-6F62-678B9FD8E791}" dt="2024-05-27T12:56:08.540" v="28"/>
          <ac:picMkLst>
            <pc:docMk/>
            <pc:sldMk cId="170219222" sldId="256"/>
            <ac:picMk id="13" creationId="{B05A9E82-F6D6-F1B3-3317-C75FD2B93CB5}"/>
          </ac:picMkLst>
        </pc:picChg>
      </pc:sldChg>
      <pc:sldChg chg="delSp modSp">
        <pc:chgData name="Bhavani Sarikonda" userId="S::bhavani.sarikonda@brillio.com::539f0da0-03c1-4a02-bc8f-d5ba87376530" providerId="AD" clId="Web-{2ED006DD-5900-6645-6F62-678B9FD8E791}" dt="2024-05-27T13:32:35.318" v="480"/>
        <pc:sldMkLst>
          <pc:docMk/>
          <pc:sldMk cId="1768423040" sldId="257"/>
        </pc:sldMkLst>
        <pc:spChg chg="del mod">
          <ac:chgData name="Bhavani Sarikonda" userId="S::bhavani.sarikonda@brillio.com::539f0da0-03c1-4a02-bc8f-d5ba87376530" providerId="AD" clId="Web-{2ED006DD-5900-6645-6F62-678B9FD8E791}" dt="2024-05-27T13:32:35.318" v="480"/>
          <ac:spMkLst>
            <pc:docMk/>
            <pc:sldMk cId="1768423040" sldId="257"/>
            <ac:spMk id="5" creationId="{9F6DAB86-A23E-26E6-845B-92619E076056}"/>
          </ac:spMkLst>
        </pc:spChg>
        <pc:spChg chg="del mod">
          <ac:chgData name="Bhavani Sarikonda" userId="S::bhavani.sarikonda@brillio.com::539f0da0-03c1-4a02-bc8f-d5ba87376530" providerId="AD" clId="Web-{2ED006DD-5900-6645-6F62-678B9FD8E791}" dt="2024-05-27T13:32:21.005" v="472"/>
          <ac:spMkLst>
            <pc:docMk/>
            <pc:sldMk cId="1768423040" sldId="257"/>
            <ac:spMk id="6" creationId="{563FB764-E27F-56DC-4B9B-6DC6FA375904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27A9F-64EA-843F-43B7-BDC218526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90C46-D612-669D-6EF8-AABAF5FF6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9D2A5-1AC1-F5ED-5191-8A0DEC1F3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68EEF-1626-F42A-FD47-FC47110B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CA9D7-1276-E5A0-84EC-5163CC49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82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F606-8943-29A5-9093-953160779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C162E-94B8-65E0-F6C5-4BFB361B7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2EA30-9C41-EF01-2F60-E272F07F2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ACC62-CD9E-A22B-789B-F09E1782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8A22D-72EB-5EB7-1F2F-FBF85813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325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A65950-19D8-E4F5-1BBD-A1E0D2E6A4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3F1C4-9569-ADBE-0153-CB33DDFBB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4A8E5-6B54-4E4A-8791-69E6E0F4A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81FE7-1173-627D-98F5-6BC8B738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68754-C4CF-F4B6-7CBE-4F5ADE55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273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8DFF-F347-568E-B14C-870686EE1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200B2-7129-FD1E-219B-A60C6F3CC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B034C-B2D1-35AA-3F18-103A1409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0EE5B-0EB0-87DE-ACE2-A6813E4B1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96F98-5BA3-68CA-FE85-A6A6A7638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680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9A370-D05F-6C61-0841-5AA09CB7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EC939-5B29-BE1C-0B15-80037DB87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917FA-1DB1-5024-99A0-5A2D0FF1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AF02A-DDD4-F3F2-5CED-9AE8112A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5AE67-42D3-EA3A-F094-15FAF5EE6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47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5D70-89CF-40F0-E287-6713FEC6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D292F-6E2A-5332-97F6-3150089C4D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7AEDE-EC5B-2119-B40B-D634C47EE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56966-A9ED-AF76-C7E0-79B32B38D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867EA-9F0E-1F62-EE05-B284EB698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428FE-2957-2638-C937-D118A6C3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7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22F4D-98D3-994C-C1F0-CFCAC7E82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35274-0A89-C562-7A01-EC6EE5129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D3AF4-D812-46B2-7739-8398F8AFC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BBB4B0-2210-4E5E-AEAA-9D1139927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A810D7-27CE-C6D7-0CE3-287A9C1D8D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03277-2F6E-5BE8-43AB-9FA59F8C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0CDB5C-BBAF-82BB-A851-805D0126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68CBAE-3AEB-344D-714B-D0EEBF11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317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BD493-0D74-C401-FA45-8DD123A9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A960F1-121C-3CD7-0A02-7F314E73B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A4BB5C-AD6C-98E2-A7E9-8A4B509DF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7A505-5280-05A1-85F1-E00377F90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977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43BD0-10A0-C2F6-5F5C-99C69ED3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C51E7-669A-4F84-92F2-23BD0060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7D9EE-90C0-8EE5-0CD5-3E2CBA1B9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332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F28A1-D8C6-25AE-4F53-13AAB6C16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5417E-C1E2-8FD5-CE27-9A8AFEA59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B12463-65F9-4146-745D-3871E4C71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D5F1A-1730-3BE0-52CD-B89B257DD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BB6E3-A56B-A09A-3A1A-ED4A03E9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31C08-09A3-7BE6-204C-9B3E0B527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22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2E597-75B3-4230-0012-3E03F60CB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7B2FDE-F90C-03A6-8BAA-1319E8F36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F09CE3-69E5-3D4D-43E7-AB0DA59BC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D4965-3A6F-A503-CB7A-B93D24C5C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AA4F6-0CC2-DE4C-4D18-4F120AFC1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A5E5B-F1B8-BCD8-C508-48576E43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9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54D55-BACC-0314-B4D1-A0822A234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50776-F494-D296-F5DC-D577775F8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F36FD-A8F9-2B60-B0EC-583A9AD83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4FA5C-4F85-445E-83E7-8DA0BF6626EF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B8066-D7E1-E14B-AD08-7D3AD921C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5BE-2175-6167-7F7D-DA6704544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E6CBA-971C-4685-94A4-D40BF8FB74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45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E6E364-E0AF-8D15-0F5F-BDCADA331A62}"/>
              </a:ext>
            </a:extLst>
          </p:cNvPr>
          <p:cNvSpPr/>
          <p:nvPr/>
        </p:nvSpPr>
        <p:spPr>
          <a:xfrm>
            <a:off x="0" y="555462"/>
            <a:ext cx="3825595" cy="63025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7EB89488-700C-B503-5A19-BE2D95AEA4B0}"/>
              </a:ext>
            </a:extLst>
          </p:cNvPr>
          <p:cNvSpPr txBox="1">
            <a:spLocks/>
          </p:cNvSpPr>
          <p:nvPr/>
        </p:nvSpPr>
        <p:spPr>
          <a:xfrm>
            <a:off x="9856788" y="6212312"/>
            <a:ext cx="1969451" cy="25971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en-US"/>
            </a:defPPr>
            <a:lvl1pPr marL="0" algn="r" defTabSz="914400" rtl="0" eaLnBrk="1" latinLnBrk="0" hangingPunct="1">
              <a:defRPr lang="en-US" sz="1000" b="0" i="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©2024 Brillio  |  </a:t>
            </a:r>
            <a:fld id="{F1FE5E21-FD07-B44E-90A3-0254BFCDB49A}" type="slidenum">
              <a:rPr smtClean="0"/>
              <a:pPr/>
              <a:t>1</a:t>
            </a:fld>
            <a:endParaRPr/>
          </a:p>
        </p:txBody>
      </p:sp>
      <p:sp>
        <p:nvSpPr>
          <p:cNvPr id="6" name="Title 12">
            <a:extLst>
              <a:ext uri="{FF2B5EF4-FFF2-40B4-BE49-F238E27FC236}">
                <a16:creationId xmlns:a16="http://schemas.microsoft.com/office/drawing/2014/main" id="{FD18245E-1975-87F0-DAF4-110E5C3A1360}"/>
              </a:ext>
            </a:extLst>
          </p:cNvPr>
          <p:cNvSpPr txBox="1">
            <a:spLocks/>
          </p:cNvSpPr>
          <p:nvPr/>
        </p:nvSpPr>
        <p:spPr>
          <a:xfrm>
            <a:off x="365760" y="124208"/>
            <a:ext cx="11460480" cy="41380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sz="2400">
                <a:solidFill>
                  <a:srgbClr val="201646"/>
                </a:solidFill>
                <a:latin typeface="Arial"/>
                <a:cs typeface="Arial"/>
              </a:rPr>
              <a:t>Bhavani </a:t>
            </a:r>
            <a:r>
              <a:rPr lang="en-US" sz="2400" err="1">
                <a:solidFill>
                  <a:srgbClr val="201646"/>
                </a:solidFill>
                <a:latin typeface="Arial"/>
                <a:cs typeface="Arial"/>
              </a:rPr>
              <a:t>Sarikonda</a:t>
            </a:r>
            <a:r>
              <a:rPr lang="en-US" sz="2400">
                <a:solidFill>
                  <a:srgbClr val="201646"/>
                </a:solidFill>
                <a:latin typeface="Arial"/>
                <a:cs typeface="Arial"/>
              </a:rPr>
              <a:t> Consultant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201646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, </a:t>
            </a:r>
            <a:r>
              <a:rPr lang="en-US" sz="2400" err="1">
                <a:solidFill>
                  <a:srgbClr val="201646"/>
                </a:solidFill>
                <a:latin typeface="Arial"/>
                <a:cs typeface="Arial"/>
              </a:rPr>
              <a:t>Devops</a:t>
            </a:r>
            <a:r>
              <a:rPr lang="en-US" sz="2400">
                <a:solidFill>
                  <a:srgbClr val="201646"/>
                </a:solidFill>
                <a:latin typeface="Arial"/>
                <a:cs typeface="Arial"/>
              </a:rPr>
              <a:t>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201646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(Salesforce, </a:t>
            </a:r>
            <a:r>
              <a:rPr lang="en-US" sz="2400" err="1">
                <a:solidFill>
                  <a:srgbClr val="201646"/>
                </a:solidFill>
                <a:latin typeface="Arial"/>
                <a:cs typeface="Arial"/>
              </a:rPr>
              <a:t>copado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201646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)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3C871C-1DA4-0665-6E5C-603F978053D6}"/>
              </a:ext>
            </a:extLst>
          </p:cNvPr>
          <p:cNvSpPr txBox="1"/>
          <p:nvPr/>
        </p:nvSpPr>
        <p:spPr>
          <a:xfrm>
            <a:off x="322299" y="2287500"/>
            <a:ext cx="3360701" cy="17697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ea typeface="+mn-ea"/>
                <a:cs typeface="+mn-cs"/>
              </a:rPr>
              <a:t>Core Skill Sets</a:t>
            </a: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IN" sz="110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Experienced in deploying  projects to various environments to production.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IN" sz="110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Extensive experience with Analysis, deployment, Implementing the code to various environments.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IN" sz="110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Experienced in working across various teams to deploy their projects 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IN" sz="110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In Depth Experience in </a:t>
            </a:r>
            <a:r>
              <a:rPr lang="en-IN" sz="1100" err="1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Flosum</a:t>
            </a:r>
            <a:r>
              <a:rPr lang="en-IN" sz="110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 and Salesforce CPQ. </a:t>
            </a:r>
            <a:endParaRPr lang="en-IN" sz="1100" i="1">
              <a:solidFill>
                <a:schemeClr val="accent1">
                  <a:lumMod val="50000"/>
                </a:schemeClr>
              </a:solidFill>
              <a:cs typeface="Calibri"/>
            </a:endParaRPr>
          </a:p>
          <a:p>
            <a:pPr marL="171450" lvl="0" indent="-171450">
              <a:buFont typeface="Arial" panose="020B0604020202020204" pitchFamily="34" charset="0"/>
              <a:buChar char="•"/>
              <a:defRPr/>
            </a:pPr>
            <a:endParaRPr lang="en-IN" sz="1100">
              <a:solidFill>
                <a:schemeClr val="accent1">
                  <a:lumMod val="50000"/>
                </a:schemeClr>
              </a:solidFill>
              <a:cs typeface="Arial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kumimoji="0" lang="en-IN" sz="9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DFC5D8-9989-09C8-7EE8-1EC6C8936662}"/>
              </a:ext>
            </a:extLst>
          </p:cNvPr>
          <p:cNvSpPr txBox="1"/>
          <p:nvPr/>
        </p:nvSpPr>
        <p:spPr>
          <a:xfrm>
            <a:off x="4095370" y="759275"/>
            <a:ext cx="7544633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IN" sz="1200" dirty="0">
                <a:cs typeface="Calibri"/>
              </a:rPr>
              <a:t>Having 4 years of experience in salesforce worked in both configuration and </a:t>
            </a:r>
            <a:r>
              <a:rPr lang="en-IN" sz="1200" dirty="0" err="1">
                <a:cs typeface="Calibri"/>
              </a:rPr>
              <a:t>Devops</a:t>
            </a:r>
            <a:r>
              <a:rPr lang="en-IN" sz="1200" dirty="0">
                <a:cs typeface="Calibri"/>
              </a:rPr>
              <a:t>.  </a:t>
            </a:r>
            <a:endParaRPr lang="en-US" sz="1200" b="1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IN" sz="1200" dirty="0">
                <a:ea typeface="+mn-lt"/>
                <a:cs typeface="+mn-lt"/>
              </a:rPr>
              <a:t>Hands-on experience in the Copado deployment and completed certification in </a:t>
            </a:r>
            <a:r>
              <a:rPr lang="en-IN" sz="1200" dirty="0" err="1">
                <a:ea typeface="+mn-lt"/>
                <a:cs typeface="+mn-lt"/>
              </a:rPr>
              <a:t>flosum</a:t>
            </a:r>
            <a:r>
              <a:rPr lang="en-IN" sz="1200" dirty="0">
                <a:ea typeface="+mn-lt"/>
                <a:cs typeface="+mn-lt"/>
              </a:rPr>
              <a:t>.</a:t>
            </a:r>
            <a:endParaRPr lang="en-IN" sz="1200" dirty="0">
              <a:cs typeface="Calibri"/>
            </a:endParaRPr>
          </a:p>
          <a:p>
            <a:pPr>
              <a:buFont typeface="Arial"/>
              <a:buChar char="•"/>
            </a:pPr>
            <a:r>
              <a:rPr lang="en-IN" sz="1200" dirty="0">
                <a:ea typeface="+mn-lt"/>
                <a:cs typeface="+mn-lt"/>
              </a:rPr>
              <a:t>    Ability to multi-task work across different applications and diverse work experience with different functionalities of        the application.</a:t>
            </a:r>
          </a:p>
          <a:p>
            <a:pPr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    Excellent team player, self-motivated, quick learner with good communication skills and trouble - shooting capabilities.</a:t>
            </a:r>
            <a:endParaRPr lang="en-IN" sz="1200" dirty="0">
              <a:ea typeface="+mn-lt"/>
              <a:cs typeface="+mn-lt"/>
            </a:endParaRPr>
          </a:p>
          <a:p>
            <a:pPr marL="171450" indent="-171450">
              <a:buFont typeface="Arial"/>
              <a:buChar char="•"/>
            </a:pPr>
            <a:endParaRPr lang="en-IN" sz="1200" b="0" i="0" u="none" strike="noStrike">
              <a:effectLst/>
              <a:latin typeface="Calibri"/>
              <a:cs typeface="Calibri"/>
            </a:endParaRPr>
          </a:p>
          <a:p>
            <a:pPr lvl="1"/>
            <a:endParaRPr lang="en-US" sz="1200" b="0" i="0" u="none" strike="noStrike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b="0" i="0" u="none" strike="noStrike">
              <a:effectLst/>
              <a:latin typeface="Arial" panose="020B0604020202020204" pitchFamily="34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IN" sz="1200">
              <a:cs typeface="Calibri" panose="020F0502020204030204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IN" sz="1200">
              <a:cs typeface="Calibri" panose="020F0502020204030204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IN" sz="1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7C7844-400C-68B1-EB06-10185CC8519A}"/>
              </a:ext>
            </a:extLst>
          </p:cNvPr>
          <p:cNvSpPr txBox="1"/>
          <p:nvPr/>
        </p:nvSpPr>
        <p:spPr>
          <a:xfrm>
            <a:off x="3823589" y="2628897"/>
            <a:ext cx="7544631" cy="38625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1100" b="1">
                <a:solidFill>
                  <a:srgbClr val="00B050"/>
                </a:solidFill>
              </a:rPr>
              <a:t>Project Experience</a:t>
            </a:r>
          </a:p>
          <a:p>
            <a:pPr eaLnBrk="0" fontAlgn="base" hangingPunct="0"/>
            <a:r>
              <a:rPr lang="en-US" sz="1200" b="1">
                <a:ea typeface="+mn-lt"/>
                <a:cs typeface="+mn-lt"/>
              </a:rPr>
              <a:t>Google</a:t>
            </a:r>
          </a:p>
          <a:p>
            <a:pPr marL="171450" indent="-171450">
              <a:buFont typeface="Arial"/>
              <a:buChar char="•"/>
            </a:pPr>
            <a:endParaRPr lang="en-US" sz="1200" b="1">
              <a:ea typeface="+mn-lt"/>
              <a:cs typeface="+mn-lt"/>
            </a:endParaRP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Involved mainly in deployment process. </a:t>
            </a: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Work closely with developers to build their development pipeline and deploy code to various environments. </a:t>
            </a:r>
            <a:endParaRPr lang="en-US" sz="120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participate in deploying, automating, maintaining and merging code in to various environments . </a:t>
            </a:r>
            <a:endParaRPr lang="en-US" sz="120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Executed various salesforce tasks (pre and post deploy) in order to configure the respective salesforce environments for the deployment and  configure as per the business needs after deployment .</a:t>
            </a:r>
            <a:endParaRPr lang="en-US" sz="1200">
              <a:cs typeface="Calibri" panose="020F0502020204030204"/>
            </a:endParaRP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proactively communicate and coordinate with multiple project teams. </a:t>
            </a:r>
          </a:p>
          <a:p>
            <a:pPr marL="171450" indent="-1714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working closely with developers on developing and supporting new features. </a:t>
            </a:r>
            <a:endParaRPr lang="en-US">
              <a:cs typeface="Calibri" panose="020F0502020204030204"/>
            </a:endParaRPr>
          </a:p>
          <a:p>
            <a:endParaRPr lang="en-US"/>
          </a:p>
          <a:p>
            <a:pPr>
              <a:spcBef>
                <a:spcPts val="600"/>
              </a:spcBef>
              <a:spcAft>
                <a:spcPct val="0"/>
              </a:spcAft>
            </a:pPr>
            <a:endParaRPr lang="en-US" sz="1200" b="1">
              <a:cs typeface="Calibri"/>
            </a:endParaRPr>
          </a:p>
          <a:p>
            <a:pPr marL="28575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sz="1200" b="1"/>
              <a:t>Ciena</a:t>
            </a:r>
            <a:endParaRPr lang="en-US" sz="1200" b="1">
              <a:cs typeface="Calibri"/>
            </a:endParaRPr>
          </a:p>
          <a:p>
            <a:pPr marL="171450" indent="-171450">
              <a:spcBef>
                <a:spcPts val="600"/>
              </a:spcBef>
              <a:spcAft>
                <a:spcPct val="0"/>
              </a:spcAft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Hands-on experience in the implementation and configuration of CPQ systems</a:t>
            </a:r>
            <a:endParaRPr lang="en-US" sz="1200" b="1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Extensive experience in configuration of various CPQ constructs like product modeling, Bundles, </a:t>
            </a:r>
            <a:r>
              <a:rPr lang="en-US" sz="1200">
                <a:ea typeface="+mn-lt"/>
                <a:cs typeface="+mn-lt"/>
              </a:rPr>
              <a:t>attributes</a:t>
            </a:r>
            <a:r>
              <a:rPr lang="en-US" sz="1200" dirty="0">
                <a:ea typeface="+mn-lt"/>
                <a:cs typeface="+mn-lt"/>
              </a:rPr>
              <a:t> ,product rules, Summery variables, price rules and facing documents(templates).</a:t>
            </a:r>
            <a:endParaRPr lang="en-US" dirty="0">
              <a:cs typeface="Calibri" panose="020F0502020204030204"/>
            </a:endParaRPr>
          </a:p>
          <a:p>
            <a:pPr marL="171450" indent="-171450">
              <a:spcBef>
                <a:spcPts val="600"/>
              </a:spcBef>
              <a:spcAft>
                <a:spcPct val="0"/>
              </a:spcAft>
              <a:buFont typeface="Arial"/>
              <a:buChar char="•"/>
            </a:pPr>
            <a:endParaRPr lang="en-US" sz="1200" b="1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71336-82A4-2B9C-9331-70B35D8EEFFE}"/>
              </a:ext>
            </a:extLst>
          </p:cNvPr>
          <p:cNvSpPr txBox="1"/>
          <p:nvPr/>
        </p:nvSpPr>
        <p:spPr>
          <a:xfrm>
            <a:off x="324406" y="4240646"/>
            <a:ext cx="3429585" cy="12772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n-IN" sz="1100" b="1">
                <a:solidFill>
                  <a:srgbClr val="00B050"/>
                </a:solidFill>
              </a:rPr>
              <a:t>Certifications</a:t>
            </a:r>
          </a:p>
          <a:p>
            <a:pPr indent="-285750">
              <a:buFont typeface="Arial" panose="020B0604020202020204" pitchFamily="34" charset="0"/>
              <a:buChar char="•"/>
              <a:defRPr/>
            </a:pPr>
            <a:r>
              <a:rPr lang="en-US" sz="1100">
                <a:solidFill>
                  <a:srgbClr val="000000"/>
                </a:solidFill>
              </a:rPr>
              <a:t>Salesforce Copado Fundamentals 1 </a:t>
            </a:r>
            <a:r>
              <a:rPr lang="en-US" sz="1100" err="1">
                <a:solidFill>
                  <a:srgbClr val="000000"/>
                </a:solidFill>
              </a:rPr>
              <a:t>Certifiction</a:t>
            </a:r>
            <a:endParaRPr lang="en-IN" sz="1100" err="1">
              <a:solidFill>
                <a:srgbClr val="000000"/>
              </a:solidFill>
              <a:cs typeface="Calibri"/>
            </a:endParaRPr>
          </a:p>
          <a:p>
            <a:pPr indent="-285750">
              <a:buFont typeface="Arial" panose="020B0604020202020204" pitchFamily="34" charset="0"/>
              <a:buChar char="•"/>
              <a:defRPr/>
            </a:pPr>
            <a:r>
              <a:rPr lang="en-US" sz="1100">
                <a:solidFill>
                  <a:srgbClr val="000000"/>
                </a:solidFill>
              </a:rPr>
              <a:t>Salesforce Copado Fundamentals 2 </a:t>
            </a:r>
            <a:r>
              <a:rPr lang="en-US" sz="1100" err="1">
                <a:solidFill>
                  <a:srgbClr val="000000"/>
                </a:solidFill>
              </a:rPr>
              <a:t>Certifiction</a:t>
            </a:r>
            <a:endParaRPr lang="en-IN" sz="1100" err="1">
              <a:solidFill>
                <a:srgbClr val="000000"/>
              </a:solidFill>
              <a:cs typeface="Calibri"/>
            </a:endParaRPr>
          </a:p>
          <a:p>
            <a:pPr indent="-285750">
              <a:buFont typeface="Arial" panose="020B0604020202020204" pitchFamily="34" charset="0"/>
              <a:buChar char="•"/>
              <a:defRPr/>
            </a:pPr>
            <a:r>
              <a:rPr lang="en-US" sz="1100" err="1">
                <a:solidFill>
                  <a:srgbClr val="000000"/>
                </a:solidFill>
              </a:rPr>
              <a:t>Flosum</a:t>
            </a:r>
            <a:r>
              <a:rPr lang="en-US" sz="1100">
                <a:solidFill>
                  <a:srgbClr val="000000"/>
                </a:solidFill>
              </a:rPr>
              <a:t> Professional </a:t>
            </a:r>
            <a:r>
              <a:rPr lang="en-US" sz="1100" err="1">
                <a:solidFill>
                  <a:srgbClr val="000000"/>
                </a:solidFill>
              </a:rPr>
              <a:t>Certifiction</a:t>
            </a:r>
            <a:endParaRPr lang="en-IN" sz="1100" err="1">
              <a:solidFill>
                <a:srgbClr val="000000"/>
              </a:solidFill>
              <a:cs typeface="Calibri"/>
            </a:endParaRPr>
          </a:p>
          <a:p>
            <a:pPr indent="-285750">
              <a:buFont typeface="Arial" panose="020B0604020202020204" pitchFamily="34" charset="0"/>
              <a:buChar char="•"/>
              <a:defRPr/>
            </a:pPr>
            <a:r>
              <a:rPr lang="en-IN" sz="1100">
                <a:solidFill>
                  <a:srgbClr val="000000"/>
                </a:solidFill>
              </a:rPr>
              <a:t>CPQ Specialist Certification  </a:t>
            </a:r>
            <a:endParaRPr lang="en-IN"/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IN" sz="1100" i="1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IN" sz="1100" i="1">
              <a:solidFill>
                <a:prstClr val="black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9C8963F-7E72-5FEC-3680-84CD04D0F0CF}"/>
              </a:ext>
            </a:extLst>
          </p:cNvPr>
          <p:cNvCxnSpPr/>
          <p:nvPr/>
        </p:nvCxnSpPr>
        <p:spPr>
          <a:xfrm>
            <a:off x="3823589" y="585626"/>
            <a:ext cx="0" cy="5764427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7A237A7-34E1-AC16-F5DC-EC46CE886178}"/>
              </a:ext>
            </a:extLst>
          </p:cNvPr>
          <p:cNvSpPr txBox="1"/>
          <p:nvPr/>
        </p:nvSpPr>
        <p:spPr>
          <a:xfrm>
            <a:off x="1577082" y="1093151"/>
            <a:ext cx="2218263" cy="4835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1600"/>
              </a:lnSpc>
              <a:spcBef>
                <a:spcPts val="0"/>
              </a:spcBef>
            </a:pPr>
            <a:r>
              <a:rPr lang="en-US" sz="1100" b="1">
                <a:cs typeface="Calibri"/>
              </a:rPr>
              <a:t>Bhavani.sarikonda@brillio.com</a:t>
            </a:r>
          </a:p>
          <a:p>
            <a:pPr>
              <a:lnSpc>
                <a:spcPts val="1600"/>
              </a:lnSpc>
              <a:spcBef>
                <a:spcPts val="0"/>
              </a:spcBef>
            </a:pPr>
            <a:endParaRPr lang="en-US" sz="1100" b="1">
              <a:solidFill>
                <a:srgbClr val="201646"/>
              </a:solidFill>
              <a:latin typeface="Arial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8ECEA8-F3D2-9016-F79C-E5223CA43D8F}"/>
              </a:ext>
            </a:extLst>
          </p:cNvPr>
          <p:cNvSpPr txBox="1"/>
          <p:nvPr/>
        </p:nvSpPr>
        <p:spPr>
          <a:xfrm>
            <a:off x="322298" y="5185695"/>
            <a:ext cx="331724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n-IN" sz="1100" b="1" dirty="0">
                <a:solidFill>
                  <a:srgbClr val="00B050"/>
                </a:solidFill>
              </a:rPr>
              <a:t>Recent Roles</a:t>
            </a:r>
            <a:endParaRPr kumimoji="0" lang="en-IN" sz="11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118745" indent="-118745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/>
              </a:rPr>
              <a:t>Salesforce DevOps  RE</a:t>
            </a:r>
            <a:endParaRPr lang="en-US" sz="1100" dirty="0">
              <a:solidFill>
                <a:schemeClr val="bg2">
                  <a:lumMod val="10000"/>
                </a:schemeClr>
              </a:solidFill>
              <a:cs typeface="Arial" panose="020B0604020202020204" pitchFamily="34" charset="0"/>
            </a:endParaRPr>
          </a:p>
          <a:p>
            <a:pPr marL="118745" indent="-118745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/>
              </a:rPr>
              <a:t>Salesforce CPQ Specialist</a:t>
            </a:r>
            <a:endParaRPr lang="en-US" sz="1100" dirty="0">
              <a:solidFill>
                <a:schemeClr val="bg2">
                  <a:lumMod val="10000"/>
                </a:schemeClr>
              </a:solidFill>
              <a:ea typeface="Calibri"/>
              <a:cs typeface="Arial"/>
            </a:endParaRPr>
          </a:p>
          <a:p>
            <a:pPr marL="118745" indent="-118745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/>
              </a:rPr>
              <a:t>Salesforce Lead Developer.</a:t>
            </a:r>
            <a:endParaRPr lang="en-US" sz="1100" dirty="0">
              <a:solidFill>
                <a:schemeClr val="bg2">
                  <a:lumMod val="10000"/>
                </a:schemeClr>
              </a:solidFill>
              <a:ea typeface="Calibri"/>
              <a:cs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6198F1-A64F-A31E-5835-1A5632AD605D}"/>
              </a:ext>
            </a:extLst>
          </p:cNvPr>
          <p:cNvSpPr txBox="1"/>
          <p:nvPr/>
        </p:nvSpPr>
        <p:spPr>
          <a:xfrm>
            <a:off x="322298" y="5949330"/>
            <a:ext cx="7544633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1100" b="1">
                <a:solidFill>
                  <a:srgbClr val="00B050"/>
                </a:solidFill>
              </a:rPr>
              <a:t>Key Clients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908A3-B98B-82E8-90F2-F0CFC0708D7C}"/>
              </a:ext>
            </a:extLst>
          </p:cNvPr>
          <p:cNvSpPr txBox="1"/>
          <p:nvPr/>
        </p:nvSpPr>
        <p:spPr>
          <a:xfrm>
            <a:off x="331689" y="6164774"/>
            <a:ext cx="3124762" cy="707886"/>
          </a:xfrm>
          <a:prstGeom prst="rect">
            <a:avLst/>
          </a:prstGeom>
          <a:noFill/>
        </p:spPr>
        <p:txBody>
          <a:bodyPr wrap="square" lIns="91440" tIns="45720" rIns="91440" bIns="45720" numCol="3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cs typeface="Calibri"/>
              </a:rPr>
              <a:t>Google</a:t>
            </a:r>
            <a:endParaRPr lang="en-US" sz="10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/>
              <a:t>Ciena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cs typeface="Calibri"/>
              </a:rPr>
              <a:t>Confluent </a:t>
            </a:r>
            <a:r>
              <a:rPr lang="en-US" sz="1000"/>
              <a:t>	</a:t>
            </a:r>
            <a:endParaRPr lang="en-US" sz="100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/>
          </a:p>
        </p:txBody>
      </p:sp>
      <p:pic>
        <p:nvPicPr>
          <p:cNvPr id="2" name="Picture 1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05430EE-2E4E-67F8-0819-FA5BD5679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7" y="480473"/>
            <a:ext cx="1115353" cy="168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53E212E-BE94-43AE-768A-45C6F3E487EB}"/>
              </a:ext>
            </a:extLst>
          </p:cNvPr>
          <p:cNvSpPr txBox="1">
            <a:spLocks/>
          </p:cNvSpPr>
          <p:nvPr/>
        </p:nvSpPr>
        <p:spPr>
          <a:xfrm>
            <a:off x="9856788" y="6212312"/>
            <a:ext cx="1969451" cy="259715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en-US"/>
            </a:defPPr>
            <a:lvl1pPr marL="0" algn="r" defTabSz="914400" rtl="0" eaLnBrk="1" latinLnBrk="0" hangingPunct="1">
              <a:defRPr lang="en-US" sz="1000" b="0" i="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©2024 Brillio  |  </a:t>
            </a:r>
            <a:fld id="{F1FE5E21-FD07-B44E-90A3-0254BFCDB49A}" type="slidenum">
              <a:rPr smtClean="0"/>
              <a:pPr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8423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Swarup Sharma</dc:creator>
  <cp:revision>23</cp:revision>
  <dcterms:created xsi:type="dcterms:W3CDTF">2024-05-24T15:59:20Z</dcterms:created>
  <dcterms:modified xsi:type="dcterms:W3CDTF">2024-05-27T13:45:41Z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e551e3-0043-40f0-9a67-12d995049d50_Enabled">
    <vt:lpwstr>true</vt:lpwstr>
  </property>
  <property fmtid="{D5CDD505-2E9C-101B-9397-08002B2CF9AE}" pid="3" name="MSIP_Label_2ae551e3-0043-40f0-9a67-12d995049d50_SetDate">
    <vt:lpwstr>2024-05-24T16:00:00Z</vt:lpwstr>
  </property>
  <property fmtid="{D5CDD505-2E9C-101B-9397-08002B2CF9AE}" pid="4" name="MSIP_Label_2ae551e3-0043-40f0-9a67-12d995049d50_Method">
    <vt:lpwstr>Standard</vt:lpwstr>
  </property>
  <property fmtid="{D5CDD505-2E9C-101B-9397-08002B2CF9AE}" pid="5" name="MSIP_Label_2ae551e3-0043-40f0-9a67-12d995049d50_Name">
    <vt:lpwstr>Brillio Confidential</vt:lpwstr>
  </property>
  <property fmtid="{D5CDD505-2E9C-101B-9397-08002B2CF9AE}" pid="6" name="MSIP_Label_2ae551e3-0043-40f0-9a67-12d995049d50_SiteId">
    <vt:lpwstr>97984c2b-a229-4609-8185-ae84947bc3fc</vt:lpwstr>
  </property>
  <property fmtid="{D5CDD505-2E9C-101B-9397-08002B2CF9AE}" pid="7" name="MSIP_Label_2ae551e3-0043-40f0-9a67-12d995049d50_ActionId">
    <vt:lpwstr>128f4206-8a5b-49b7-b42a-f09e2c7564ac</vt:lpwstr>
  </property>
  <property fmtid="{D5CDD505-2E9C-101B-9397-08002B2CF9AE}" pid="8" name="MSIP_Label_2ae551e3-0043-40f0-9a67-12d995049d50_ContentBits">
    <vt:lpwstr>0</vt:lpwstr>
  </property>
</Properties>
</file>

<file path=docProps/thumbnail.jpeg>
</file>